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3" r:id="rId3"/>
    <p:sldId id="258" r:id="rId4"/>
    <p:sldId id="294" r:id="rId5"/>
    <p:sldId id="295" r:id="rId6"/>
    <p:sldId id="296" r:id="rId7"/>
    <p:sldId id="259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87" r:id="rId20"/>
    <p:sldId id="288" r:id="rId21"/>
    <p:sldId id="289" r:id="rId22"/>
    <p:sldId id="277" r:id="rId23"/>
    <p:sldId id="290" r:id="rId24"/>
    <p:sldId id="279" r:id="rId25"/>
    <p:sldId id="280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8"/>
    <p:restoredTop sz="94647"/>
  </p:normalViewPr>
  <p:slideViewPr>
    <p:cSldViewPr snapToGrid="0" snapToObjects="1">
      <p:cViewPr varScale="1">
        <p:scale>
          <a:sx n="110" d="100"/>
          <a:sy n="110" d="100"/>
        </p:scale>
        <p:origin x="1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9D407B-74AF-B646-B2F3-4DD50728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3A01486-CCAA-0C47-9020-566F24267C97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7281"/>
            <a:ext cx="9144000" cy="389982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E0653-698A-CA4C-85BA-B153DD823FD3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6B3D-EAD8-AD4A-8665-48FFB7D0108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0C31A-7CAE-9D4F-8D94-FFCA7811D6E5}"/>
              </a:ext>
            </a:extLst>
          </p:cNvPr>
          <p:cNvSpPr txBox="1"/>
          <p:nvPr/>
        </p:nvSpPr>
        <p:spPr>
          <a:xfrm>
            <a:off x="9652693" y="580763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#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DevFestZA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4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4G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3D132-7B9B-C648-9452-7FB1AB20280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3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7D80C-A853-EA4D-84F2-9D0AC0FD2B7E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42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AD091-94D4-E647-BC20-8B6E810293D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7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90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41568-DA6A-7F49-BD26-3DC40043064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8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F38C-9C57-5042-8623-D8FA466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-2251"/>
            <a:ext cx="10290376" cy="6860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3FAAB-C6BB-DD43-8F94-9A936DEDB31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18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2C93E-3FC4-8F41-9D77-7680B932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0" t="11821" r="8283" b="23402"/>
          <a:stretch/>
        </p:blipFill>
        <p:spPr>
          <a:xfrm>
            <a:off x="4863551" y="1875099"/>
            <a:ext cx="2464897" cy="310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2CA1-2346-B64D-AE2F-613AC4419B64}"/>
              </a:ext>
            </a:extLst>
          </p:cNvPr>
          <p:cNvSpPr txBox="1"/>
          <p:nvPr/>
        </p:nvSpPr>
        <p:spPr>
          <a:xfrm>
            <a:off x="4927600" y="1193773"/>
            <a:ext cx="218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8F26-28BC-8C41-B8C1-806B6D7991B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ying">
            <a:hlinkClick r:id="" action="ppaction://media"/>
            <a:extLst>
              <a:ext uri="{FF2B5EF4-FFF2-40B4-BE49-F238E27FC236}">
                <a16:creationId xmlns:a16="http://schemas.microsoft.com/office/drawing/2014/main" id="{36E4543D-F45A-9B40-8CC5-31CFD3D38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795" y="1253331"/>
            <a:ext cx="71723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4CBD3-6EDB-8C4D-88D0-AF8205B03AEA}"/>
              </a:ext>
            </a:extLst>
          </p:cNvPr>
          <p:cNvSpPr txBox="1"/>
          <p:nvPr/>
        </p:nvSpPr>
        <p:spPr>
          <a:xfrm>
            <a:off x="4517682" y="629920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THIS IS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20FB-92CF-4C41-A607-73DA6725DD20}"/>
              </a:ext>
            </a:extLst>
          </p:cNvPr>
          <p:cNvSpPr txBox="1"/>
          <p:nvPr/>
        </p:nvSpPr>
        <p:spPr>
          <a:xfrm>
            <a:off x="2244208" y="5304750"/>
            <a:ext cx="7703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CAN’T HAVE NICE THINGS</a:t>
            </a:r>
          </a:p>
        </p:txBody>
      </p:sp>
    </p:spTree>
    <p:extLst>
      <p:ext uri="{BB962C8B-B14F-4D97-AF65-F5344CB8AC3E}">
        <p14:creationId xmlns:p14="http://schemas.microsoft.com/office/powerpoint/2010/main" val="9483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8289"/>
            <a:ext cx="10515600" cy="1855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Partition tolerance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‘Offline first’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5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161BF-BDD1-934B-9B9D-6F420ED4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" b="28823"/>
          <a:stretch/>
        </p:blipFill>
        <p:spPr>
          <a:xfrm>
            <a:off x="1688617" y="814953"/>
            <a:ext cx="8814765" cy="464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591A-3B5A-6045-A483-DC4805D07BAE}"/>
              </a:ext>
            </a:extLst>
          </p:cNvPr>
          <p:cNvSpPr txBox="1"/>
          <p:nvPr/>
        </p:nvSpPr>
        <p:spPr>
          <a:xfrm>
            <a:off x="2068967" y="814953"/>
            <a:ext cx="805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KEEP USING THAT 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F6F8-FD7C-5B42-BD96-C8E136073EB8}"/>
              </a:ext>
            </a:extLst>
          </p:cNvPr>
          <p:cNvSpPr txBox="1"/>
          <p:nvPr/>
        </p:nvSpPr>
        <p:spPr>
          <a:xfrm>
            <a:off x="1937960" y="4695839"/>
            <a:ext cx="8565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 DO NOT THINK IT MEANS WHAT</a:t>
            </a:r>
          </a:p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THINK IT MEANS…</a:t>
            </a:r>
          </a:p>
        </p:txBody>
      </p:sp>
    </p:spTree>
    <p:extLst>
      <p:ext uri="{BB962C8B-B14F-4D97-AF65-F5344CB8AC3E}">
        <p14:creationId xmlns:p14="http://schemas.microsoft.com/office/powerpoint/2010/main" val="3902008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So, how do we do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40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1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Communicate state well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695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Service Worker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Roboto Mono Light for Powerline" pitchFamily="2" charset="0"/>
                <a:ea typeface="Roboto Mono Light for Powerline" pitchFamily="2" charset="0"/>
              </a:rPr>
              <a:t>IndexedDB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99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CF7EBF-D1E2-EA44-A447-C8B0CC7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3" y="0"/>
            <a:ext cx="9139774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A113EEB-C7C0-3A4A-8366-92AB218BD7FE}"/>
              </a:ext>
            </a:extLst>
          </p:cNvPr>
          <p:cNvSpPr/>
          <p:nvPr/>
        </p:nvSpPr>
        <p:spPr>
          <a:xfrm>
            <a:off x="-368968" y="-176463"/>
            <a:ext cx="12962021" cy="7347284"/>
          </a:xfrm>
          <a:custGeom>
            <a:avLst/>
            <a:gdLst>
              <a:gd name="connsiteX0" fmla="*/ 9344527 w 12962021"/>
              <a:gd name="connsiteY0" fmla="*/ 4110789 h 7347284"/>
              <a:gd name="connsiteX1" fmla="*/ 8133348 w 12962021"/>
              <a:gd name="connsiteY1" fmla="*/ 5241758 h 7347284"/>
              <a:gd name="connsiteX2" fmla="*/ 9344527 w 12962021"/>
              <a:gd name="connsiteY2" fmla="*/ 6372727 h 7347284"/>
              <a:gd name="connsiteX3" fmla="*/ 10555706 w 12962021"/>
              <a:gd name="connsiteY3" fmla="*/ 5241758 h 7347284"/>
              <a:gd name="connsiteX4" fmla="*/ 9344527 w 12962021"/>
              <a:gd name="connsiteY4" fmla="*/ 4110789 h 7347284"/>
              <a:gd name="connsiteX5" fmla="*/ 0 w 12962021"/>
              <a:gd name="connsiteY5" fmla="*/ 0 h 7347284"/>
              <a:gd name="connsiteX6" fmla="*/ 12962021 w 12962021"/>
              <a:gd name="connsiteY6" fmla="*/ 0 h 7347284"/>
              <a:gd name="connsiteX7" fmla="*/ 12962021 w 12962021"/>
              <a:gd name="connsiteY7" fmla="*/ 7347284 h 7347284"/>
              <a:gd name="connsiteX8" fmla="*/ 0 w 12962021"/>
              <a:gd name="connsiteY8" fmla="*/ 7347284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2021" h="7347284">
                <a:moveTo>
                  <a:pt x="9344527" y="4110789"/>
                </a:moveTo>
                <a:cubicBezTo>
                  <a:pt x="8675611" y="4110789"/>
                  <a:pt x="8133348" y="4617141"/>
                  <a:pt x="8133348" y="5241758"/>
                </a:cubicBezTo>
                <a:cubicBezTo>
                  <a:pt x="8133348" y="5866375"/>
                  <a:pt x="8675611" y="6372727"/>
                  <a:pt x="9344527" y="6372727"/>
                </a:cubicBezTo>
                <a:cubicBezTo>
                  <a:pt x="10013443" y="6372727"/>
                  <a:pt x="10555706" y="5866375"/>
                  <a:pt x="10555706" y="5241758"/>
                </a:cubicBezTo>
                <a:cubicBezTo>
                  <a:pt x="10555706" y="4617141"/>
                  <a:pt x="10013443" y="4110789"/>
                  <a:pt x="9344527" y="4110789"/>
                </a:cubicBezTo>
                <a:close/>
                <a:moveTo>
                  <a:pt x="0" y="0"/>
                </a:moveTo>
                <a:lnTo>
                  <a:pt x="12962021" y="0"/>
                </a:lnTo>
                <a:lnTo>
                  <a:pt x="12962021" y="7347284"/>
                </a:lnTo>
                <a:lnTo>
                  <a:pt x="0" y="7347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49C53BB-1277-544C-8CFC-B1CF459C6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5237"/>
            <a:ext cx="10515600" cy="4327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9" y="4807932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52"/>
            <a:ext cx="10515600" cy="263934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645B62-76BD-EB42-AB24-5E763B55C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3839" y="2877995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6FDB6C-052D-4345-B7FD-7F30DA285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87" y="3481762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491AFE7-185B-DD4C-B8E2-E1598B016F42}"/>
              </a:ext>
            </a:extLst>
          </p:cNvPr>
          <p:cNvSpPr txBox="1">
            <a:spLocks/>
          </p:cNvSpPr>
          <p:nvPr/>
        </p:nvSpPr>
        <p:spPr>
          <a:xfrm>
            <a:off x="8060890" y="5764877"/>
            <a:ext cx="3292910" cy="45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https://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goo.gl</a:t>
            </a:r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geAwiw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B4B94-5418-6544-86E4-CAC518382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147" y="4203557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59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5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546B8-F687-E945-A93D-AD3C23B0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66900"/>
            <a:ext cx="83312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076BA-4FDF-A34A-9D0A-BE3E465E6A50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41A41A2-D15D-734E-A293-F913659A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1282700"/>
            <a:ext cx="4292600" cy="429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B751B7-6645-9B4B-ABCE-353F7EF88E16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1765109"/>
            <a:ext cx="2" cy="1665196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244864-D553-3D47-B83F-207B653A023C}"/>
              </a:ext>
            </a:extLst>
          </p:cNvPr>
          <p:cNvCxnSpPr>
            <a:cxnSpLocks/>
          </p:cNvCxnSpPr>
          <p:nvPr/>
        </p:nvCxnSpPr>
        <p:spPr>
          <a:xfrm>
            <a:off x="6084426" y="3430305"/>
            <a:ext cx="1647462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75574-D6D2-CC47-B58A-FD1165C5FBDB}"/>
              </a:ext>
            </a:extLst>
          </p:cNvPr>
          <p:cNvCxnSpPr>
            <a:cxnSpLocks/>
          </p:cNvCxnSpPr>
          <p:nvPr/>
        </p:nvCxnSpPr>
        <p:spPr>
          <a:xfrm flipH="1">
            <a:off x="4419900" y="3430305"/>
            <a:ext cx="166289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0DBD6-7E06-0746-A9A6-BD495E43431F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2554941"/>
            <a:ext cx="1" cy="874061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E25E1-E850-3B40-9B78-EBEA69048484}"/>
              </a:ext>
            </a:extLst>
          </p:cNvPr>
          <p:cNvSpPr/>
          <p:nvPr/>
        </p:nvSpPr>
        <p:spPr>
          <a:xfrm>
            <a:off x="5380899" y="359370"/>
            <a:ext cx="1430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FC57-BA3D-F04B-80E4-560B26ED01CF}"/>
              </a:ext>
            </a:extLst>
          </p:cNvPr>
          <p:cNvSpPr/>
          <p:nvPr/>
        </p:nvSpPr>
        <p:spPr>
          <a:xfrm>
            <a:off x="8321159" y="2956127"/>
            <a:ext cx="309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Now-Now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6EFE3-97DB-4642-9A45-23A487700DC8}"/>
              </a:ext>
            </a:extLst>
          </p:cNvPr>
          <p:cNvSpPr/>
          <p:nvPr/>
        </p:nvSpPr>
        <p:spPr>
          <a:xfrm>
            <a:off x="384806" y="2956127"/>
            <a:ext cx="3506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Just-Now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F36A45-17ED-F143-A848-BBD91F62354D}"/>
              </a:ext>
            </a:extLst>
          </p:cNvPr>
          <p:cNvSpPr/>
          <p:nvPr/>
        </p:nvSpPr>
        <p:spPr>
          <a:xfrm>
            <a:off x="6802608" y="629990"/>
            <a:ext cx="4240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Immediately! Probably…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24B9B-1FB0-6346-AFD7-DFFB35C2CBAD}"/>
              </a:ext>
            </a:extLst>
          </p:cNvPr>
          <p:cNvSpPr/>
          <p:nvPr/>
        </p:nvSpPr>
        <p:spPr>
          <a:xfrm>
            <a:off x="8922739" y="3677989"/>
            <a:ext cx="2438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Soon!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Probably…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05D80-09C1-6449-8AEF-DAA6406E8401}"/>
              </a:ext>
            </a:extLst>
          </p:cNvPr>
          <p:cNvSpPr/>
          <p:nvPr/>
        </p:nvSpPr>
        <p:spPr>
          <a:xfrm>
            <a:off x="1331089" y="3677990"/>
            <a:ext cx="24362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Later?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Maybe…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DB4B-A4BF-5C40-814D-673C310D65B9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56528"/>
            <a:ext cx="902825" cy="90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E7077-3464-6147-80C3-CB0A2277D52D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141</Words>
  <Application>Microsoft Macintosh PowerPoint</Application>
  <PresentationFormat>Widescreen</PresentationFormat>
  <Paragraphs>59</Paragraphs>
  <Slides>27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Calibri Light</vt:lpstr>
      <vt:lpstr>Impact</vt:lpstr>
      <vt:lpstr>Noteworthy Light</vt:lpstr>
      <vt:lpstr>Roboto Mono for Powerline</vt:lpstr>
      <vt:lpstr>Roboto Mono Light for Powerline</vt:lpstr>
      <vt:lpstr>Roboto Mono Medium for Powerlin</vt:lpstr>
      <vt:lpstr>Office Theme</vt:lpstr>
      <vt:lpstr>  Building      network-tolerant        PWAs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Tolerance</vt:lpstr>
      <vt:lpstr>PowerPoint Presentation</vt:lpstr>
      <vt:lpstr>So, how do we do this?</vt:lpstr>
      <vt:lpstr>Communicate state well</vt:lpstr>
      <vt:lpstr>Service Worker</vt:lpstr>
      <vt:lpstr>PowerPoint Presentation</vt:lpstr>
      <vt:lpstr>IndexedDB</vt:lpstr>
      <vt:lpstr>PowerPoint Presentation</vt:lpstr>
      <vt:lpstr>PowerPoint Presentation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37</cp:revision>
  <dcterms:created xsi:type="dcterms:W3CDTF">2018-11-30T02:38:23Z</dcterms:created>
  <dcterms:modified xsi:type="dcterms:W3CDTF">2018-11-30T10:03:49Z</dcterms:modified>
</cp:coreProperties>
</file>